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73" r:id="rId9"/>
    <p:sldId id="270" r:id="rId10"/>
    <p:sldId id="264" r:id="rId11"/>
    <p:sldId id="272" r:id="rId12"/>
    <p:sldId id="271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5" autoAdjust="0"/>
    <p:restoredTop sz="94660"/>
  </p:normalViewPr>
  <p:slideViewPr>
    <p:cSldViewPr>
      <p:cViewPr>
        <p:scale>
          <a:sx n="60" d="100"/>
          <a:sy n="60" d="100"/>
        </p:scale>
        <p:origin x="-1596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610B9D0-1D52-4B73-9D68-C5C48B207869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090382C-2234-4CA9-9664-B35364B7F91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0B9D0-1D52-4B73-9D68-C5C48B207869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0382C-2234-4CA9-9664-B35364B7F9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0B9D0-1D52-4B73-9D68-C5C48B207869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0382C-2234-4CA9-9664-B35364B7F9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610B9D0-1D52-4B73-9D68-C5C48B207869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090382C-2234-4CA9-9664-B35364B7F91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610B9D0-1D52-4B73-9D68-C5C48B207869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090382C-2234-4CA9-9664-B35364B7F91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0B9D0-1D52-4B73-9D68-C5C48B207869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0382C-2234-4CA9-9664-B35364B7F91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0B9D0-1D52-4B73-9D68-C5C48B207869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0382C-2234-4CA9-9664-B35364B7F91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610B9D0-1D52-4B73-9D68-C5C48B207869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090382C-2234-4CA9-9664-B35364B7F91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0B9D0-1D52-4B73-9D68-C5C48B207869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0382C-2234-4CA9-9664-B35364B7F9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610B9D0-1D52-4B73-9D68-C5C48B207869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090382C-2234-4CA9-9664-B35364B7F917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610B9D0-1D52-4B73-9D68-C5C48B207869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090382C-2234-4CA9-9664-B35364B7F917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610B9D0-1D52-4B73-9D68-C5C48B207869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090382C-2234-4CA9-9664-B35364B7F91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476672"/>
            <a:ext cx="7416824" cy="28803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Итоговый индивидуальный проект по теме: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rgbClr val="002060"/>
                </a:solidFill>
              </a:rPr>
              <a:t>«Из океана до водопроводного крана»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4293096"/>
            <a:ext cx="5830416" cy="208182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Выполнила: </a:t>
            </a:r>
          </a:p>
          <a:p>
            <a:pPr algn="ctr"/>
            <a:r>
              <a:rPr lang="ru-RU" sz="2400" dirty="0" err="1" smtClean="0">
                <a:solidFill>
                  <a:schemeClr val="tx1"/>
                </a:solidFill>
              </a:rPr>
              <a:t>Локосова</a:t>
            </a:r>
            <a:r>
              <a:rPr lang="ru-RU" sz="2400" dirty="0" smtClean="0">
                <a:solidFill>
                  <a:schemeClr val="tx1"/>
                </a:solidFill>
              </a:rPr>
              <a:t> Наталья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у</a:t>
            </a:r>
            <a:r>
              <a:rPr lang="ru-RU" dirty="0" smtClean="0">
                <a:solidFill>
                  <a:schemeClr val="tx1"/>
                </a:solidFill>
              </a:rPr>
              <a:t>ченица </a:t>
            </a:r>
            <a:r>
              <a:rPr lang="ru-RU" dirty="0">
                <a:solidFill>
                  <a:schemeClr val="tx1"/>
                </a:solidFill>
              </a:rPr>
              <a:t>9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класса  МБОУ </a:t>
            </a:r>
            <a:r>
              <a:rPr lang="ru-RU" dirty="0" smtClean="0">
                <a:solidFill>
                  <a:schemeClr val="tx1"/>
                </a:solidFill>
              </a:rPr>
              <a:t>«СОШ № 6»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Р</a:t>
            </a:r>
            <a:r>
              <a:rPr lang="ru-RU" dirty="0" smtClean="0">
                <a:solidFill>
                  <a:schemeClr val="tx1"/>
                </a:solidFill>
              </a:rPr>
              <a:t>уководитель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dirty="0" err="1" smtClean="0">
                <a:solidFill>
                  <a:schemeClr val="tx1"/>
                </a:solidFill>
              </a:rPr>
              <a:t>Лионова</a:t>
            </a:r>
            <a:r>
              <a:rPr lang="ru-RU" sz="2400" dirty="0" smtClean="0">
                <a:solidFill>
                  <a:schemeClr val="tx1"/>
                </a:solidFill>
              </a:rPr>
              <a:t> Татьяна Владимировна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023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332656"/>
            <a:ext cx="8496944" cy="614129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000" dirty="0" smtClean="0"/>
              <a:t>Переворачиваю чашку и даю стечь воде с ее стенок на дно. На первый взгляд эта вода </a:t>
            </a:r>
            <a:r>
              <a:rPr lang="ru-RU" sz="2000" dirty="0"/>
              <a:t>кажется </a:t>
            </a:r>
            <a:r>
              <a:rPr lang="ru-RU" sz="2000" dirty="0" smtClean="0"/>
              <a:t>чистой. Что </a:t>
            </a:r>
            <a:r>
              <a:rPr lang="ru-RU" sz="2000" dirty="0"/>
              <a:t>бы удостовериться в ее </a:t>
            </a:r>
            <a:r>
              <a:rPr lang="ru-RU" sz="2000" dirty="0" smtClean="0"/>
              <a:t>чистоте, дадим ей испариться и соберем твердый осадок из чашки на </a:t>
            </a:r>
            <a:r>
              <a:rPr lang="ru-RU" sz="2000" dirty="0"/>
              <a:t>ватный диск. </a:t>
            </a:r>
            <a:endParaRPr lang="ru-RU" sz="2000" dirty="0" smtClean="0"/>
          </a:p>
          <a:p>
            <a:pPr marL="0" indent="0" algn="just">
              <a:buNone/>
            </a:pPr>
            <a:endParaRPr lang="ru-RU" sz="2000" dirty="0" smtClean="0"/>
          </a:p>
          <a:p>
            <a:pPr marL="0" indent="0" algn="ctr">
              <a:buNone/>
            </a:pPr>
            <a:endParaRPr lang="ru-RU" sz="2000" dirty="0"/>
          </a:p>
          <a:p>
            <a:pPr marL="0" indent="0" algn="just">
              <a:buNone/>
            </a:pPr>
            <a:r>
              <a:rPr lang="ru-RU" sz="2000" dirty="0" smtClean="0"/>
              <a:t>    </a:t>
            </a:r>
          </a:p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endParaRPr lang="ru-RU" sz="2000" dirty="0" smtClean="0"/>
          </a:p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endParaRPr lang="ru-RU" sz="2000" dirty="0" smtClean="0"/>
          </a:p>
          <a:p>
            <a:pPr marL="0" indent="0" algn="ctr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Вывод</a:t>
            </a:r>
            <a:endParaRPr lang="ru-RU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2000" dirty="0" smtClean="0"/>
              <a:t>По </a:t>
            </a:r>
            <a:r>
              <a:rPr lang="ru-RU" sz="2000" dirty="0"/>
              <a:t>завершению опыта я могу смело утверждать, </a:t>
            </a:r>
            <a:r>
              <a:rPr lang="ru-RU" sz="2000" dirty="0" smtClean="0"/>
              <a:t>   что </a:t>
            </a:r>
            <a:r>
              <a:rPr lang="ru-RU" sz="2000" dirty="0"/>
              <a:t>вода после процесса испарения с поверхности  Мирового океана все еще остается чистой. </a:t>
            </a:r>
            <a:r>
              <a:rPr lang="ru-RU" sz="2000" dirty="0" smtClean="0"/>
              <a:t>Значит на данном этапе круговорота она не загрязняется.</a:t>
            </a:r>
            <a:endParaRPr lang="ru-RU" sz="2000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28739"/>
            <a:ext cx="2425625" cy="325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87" y="1328739"/>
            <a:ext cx="2511351" cy="325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486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467600" cy="11430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Опыт №2. Образование дождя.</a:t>
            </a:r>
            <a:br>
              <a:rPr lang="ru-RU" b="1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836712"/>
            <a:ext cx="8568952" cy="563724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/>
              <a:t>Значительное количество воды, испарившись с океанической поверхности, возвращается назад в океан с дождями. Оставшуюся влагу в виде облаков  ветры переносят на сушу, над которой она через некоторое время спустя выпадает в виде жидких (дождь) или твёрдых (снег, град) осадков. </a:t>
            </a: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smtClean="0"/>
              <a:t>Рассмотрим на опыте, для этого наливаем кипящую воду в стеклянную чашу и закрываем ее крышкой. Спустя несколько секунд можно увидеть как образованный конденсат стекает по стенкам </a:t>
            </a:r>
            <a:r>
              <a:rPr lang="ru-RU" sz="2000" dirty="0" err="1" smtClean="0"/>
              <a:t>вниз,что</a:t>
            </a:r>
            <a:r>
              <a:rPr lang="ru-RU" sz="2000" dirty="0" smtClean="0"/>
              <a:t> является аналогией </a:t>
            </a:r>
          </a:p>
          <a:p>
            <a:pPr marL="0" indent="0" algn="just">
              <a:buNone/>
            </a:pPr>
            <a:r>
              <a:rPr lang="ru-RU" sz="2000" dirty="0" smtClean="0"/>
              <a:t>выпадения осадков в </a:t>
            </a:r>
            <a:r>
              <a:rPr lang="ru-RU" sz="2000" dirty="0" err="1" smtClean="0"/>
              <a:t>атмосефере</a:t>
            </a:r>
            <a:r>
              <a:rPr lang="ru-RU" sz="2000" dirty="0" smtClean="0"/>
              <a:t>. </a:t>
            </a:r>
          </a:p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endParaRPr lang="ru-RU" sz="20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C:\Users\Диана\Desktop\IMG_0607-24-04-17-07-4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06674"/>
            <a:ext cx="3024336" cy="326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084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147248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Опыт №3. Чистая или загрязненная?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052736"/>
            <a:ext cx="8568952" cy="487375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опыта.</a:t>
            </a:r>
          </a:p>
          <a:p>
            <a:pPr marL="0" indent="0" algn="just">
              <a:buNone/>
            </a:pPr>
            <a:r>
              <a:rPr lang="ru-RU" sz="2000" dirty="0" smtClean="0"/>
              <a:t>Наливаю из водопроводного крана небольшое </a:t>
            </a:r>
            <a:r>
              <a:rPr lang="ru-RU" sz="2000" dirty="0"/>
              <a:t>количество воды и оставить ее отстаиваться на протяжении 10-12 дней, после чего можно будет увидеть образовавшийся на стенках стакана осадок. </a:t>
            </a:r>
            <a:r>
              <a:rPr lang="ru-RU" sz="2000" dirty="0" smtClean="0"/>
              <a:t>В </a:t>
            </a:r>
            <a:r>
              <a:rPr lang="ru-RU" sz="2000" dirty="0"/>
              <a:t>моем случае осадок имел белый цвет, что свидетельствует о том, что вода чистая, но содержит растворенные </a:t>
            </a:r>
            <a:r>
              <a:rPr lang="ru-RU" sz="2000" dirty="0" smtClean="0"/>
              <a:t>элементы – как правило, </a:t>
            </a:r>
            <a:r>
              <a:rPr lang="ru-RU" sz="2000" dirty="0" err="1" smtClean="0"/>
              <a:t>хлориды,сульфаты,гидрокарбонаты,кальций,магний,калий,натрий</a:t>
            </a:r>
            <a:r>
              <a:rPr lang="ru-RU" sz="2000" smtClean="0"/>
              <a:t>.</a:t>
            </a:r>
            <a:endParaRPr lang="ru-RU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4" y="3519289"/>
            <a:ext cx="2718445" cy="333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19288"/>
            <a:ext cx="2980184" cy="333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252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-243408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4. Вывод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8496944" cy="5256584"/>
          </a:xfrm>
        </p:spPr>
        <p:txBody>
          <a:bodyPr>
            <a:normAutofit/>
          </a:bodyPr>
          <a:lstStyle/>
          <a:p>
            <a:pPr algn="just"/>
            <a:r>
              <a:rPr lang="ru-RU" kern="5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Calibri"/>
                <a:cs typeface="Calibri"/>
              </a:rPr>
              <a:t>Загрязнение </a:t>
            </a:r>
            <a:r>
              <a:rPr lang="ru-RU" kern="5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Calibri"/>
                <a:cs typeface="Calibri"/>
              </a:rPr>
              <a:t>воды человеком началось с развитием промышленности. Население земли увеличивается, растут новые города, развивается промышленность. Предприятия по переработке нефти, используют воду в качестве растворителя, после чего загрязненные продуктами отходов нефти стоки попадают в природные водоемы и почву. </a:t>
            </a:r>
            <a:endParaRPr lang="ru-RU" kern="5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</a:endParaRPr>
          </a:p>
          <a:p>
            <a:pPr algn="just"/>
            <a:r>
              <a:rPr lang="ru-RU" kern="5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Calibri"/>
                <a:cs typeface="Calibri"/>
              </a:rPr>
              <a:t>Нужно понимать, что химические соединения, попадающие со стоками в реки, озера, пруды и водохранилища изменяют состав воды. Под их воздействием она может оказаться совершенно непригодной даже для бытовых, хозяйственных нужд, не говоря уже о питье и приготовлении пищи.</a:t>
            </a:r>
            <a:endParaRPr lang="ru-RU" kern="5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3724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4356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5. Заключение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19256" cy="5277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Проведенное </a:t>
            </a:r>
            <a:r>
              <a:rPr lang="ru-RU" dirty="0"/>
              <a:t>мною исследованию </a:t>
            </a:r>
            <a:r>
              <a:rPr lang="ru-RU" dirty="0" smtClean="0"/>
              <a:t>позволяет сделать следующий выводы: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/>
              <a:t>Вода на  своем пути  из Мирового океана до суши чистая.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/>
              <a:t>Загрязняется вода в процессе ее хозяйственного использования человеком. Вода, вытекающая из водопроводного крана  загрязнена промышленными и бытовыми стоками.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/>
              <a:t>В мировой океан вода, стекающая с суши, возвращается загрязненной.</a:t>
            </a:r>
          </a:p>
          <a:p>
            <a:pPr marL="0" indent="0">
              <a:buNone/>
            </a:pPr>
            <a:r>
              <a:rPr lang="ru-RU" dirty="0" smtClean="0"/>
              <a:t>Стоит </a:t>
            </a:r>
            <a:r>
              <a:rPr lang="ru-RU" dirty="0"/>
              <a:t>с большим вниманием относиться к воде, которую мы пьем, и соблюдать правила ее забора и употребления:</a:t>
            </a:r>
          </a:p>
          <a:p>
            <a:r>
              <a:rPr lang="ru-RU" dirty="0"/>
              <a:t>1. Сливать воду не менее 15 минут, чтобы не использовать </a:t>
            </a:r>
            <a:r>
              <a:rPr lang="ru-RU" dirty="0" smtClean="0"/>
              <a:t>застойную воду</a:t>
            </a:r>
            <a:r>
              <a:rPr lang="ru-RU" dirty="0"/>
              <a:t>.</a:t>
            </a:r>
          </a:p>
          <a:p>
            <a:r>
              <a:rPr lang="ru-RU" dirty="0"/>
              <a:t>2. Кипятить воду, что бы убить вредные для здоровья микроорганизмы.</a:t>
            </a:r>
          </a:p>
          <a:p>
            <a:r>
              <a:rPr lang="ru-RU" dirty="0"/>
              <a:t>3. Использовать бытовые фильтры.</a:t>
            </a:r>
          </a:p>
          <a:p>
            <a:r>
              <a:rPr lang="ru-RU" dirty="0"/>
              <a:t>4. Не употреблять воду из непроверенных источников.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6547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276872"/>
            <a:ext cx="7467600" cy="164219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Спасибо за </a:t>
            </a:r>
            <a:r>
              <a:rPr lang="ru-RU" sz="4000" b="1" dirty="0" smtClean="0">
                <a:solidFill>
                  <a:srgbClr val="002060"/>
                </a:solidFill>
              </a:rPr>
              <a:t>внимание</a:t>
            </a:r>
            <a:endParaRPr lang="ru-RU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401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            </a:t>
            </a:r>
            <a:r>
              <a:rPr lang="ru-RU" sz="3600" b="1" dirty="0" smtClean="0">
                <a:solidFill>
                  <a:srgbClr val="002060"/>
                </a:solidFill>
              </a:rPr>
              <a:t>Введение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385392"/>
            <a:ext cx="8496944" cy="5472608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ru-RU" sz="2100" kern="5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Calibri"/>
                <a:cs typeface="Calibri"/>
              </a:rPr>
              <a:t>Вода играет огромную роль в жизни человека. Она является средой, в которой протекают все физико-химические процессы, также она участвует в процессах гидролиза и в других реакциях обмена. Большие запасы воды на нашей планете создают впечатление о её неисчерпаемом изобилии. Но, разное состояние и различные качества воды, а также особенности её кругооборота на Земле приводят к тому, что лишь незначительная часть водных запасов оказывается доступной и пригодной для </a:t>
            </a:r>
            <a:r>
              <a:rPr lang="ru-RU" sz="2100" kern="5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Calibri"/>
                <a:cs typeface="Calibri"/>
              </a:rPr>
              <a:t>практического использования</a:t>
            </a:r>
            <a:r>
              <a:rPr lang="ru-RU" sz="2100" kern="5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Calibri"/>
                <a:cs typeface="Calibri"/>
              </a:rPr>
              <a:t>. </a:t>
            </a:r>
            <a:endParaRPr lang="ru-RU" sz="2100" kern="5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</a:endParaRPr>
          </a:p>
          <a:p>
            <a:pPr algn="just">
              <a:lnSpc>
                <a:spcPct val="110000"/>
              </a:lnSpc>
            </a:pPr>
            <a:r>
              <a:rPr lang="ru-RU" sz="2100" kern="50" dirty="0">
                <a:solidFill>
                  <a:srgbClr val="000000"/>
                </a:solidFill>
                <a:latin typeface="Times New Roman"/>
                <a:ea typeface="Calibri"/>
                <a:cs typeface="Calibri"/>
              </a:rPr>
              <a:t>   При водоснабжении городов и большей части промышленных предприятий 90% воды, сбрасывается обратно в реки и водоемы в виде сточных вод, загрязненных отходами хозяйства. </a:t>
            </a:r>
            <a:endParaRPr lang="ru-RU" sz="21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297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67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                             Цель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1628800"/>
            <a:ext cx="7467600" cy="4873752"/>
          </a:xfrm>
        </p:spPr>
        <p:txBody>
          <a:bodyPr/>
          <a:lstStyle/>
          <a:p>
            <a:pPr lvl="0"/>
            <a:r>
              <a:rPr lang="ru-RU" b="1" kern="5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Calibri"/>
                <a:cs typeface="Times New Roman"/>
              </a:rPr>
              <a:t>Выяснить </a:t>
            </a:r>
            <a:r>
              <a:rPr lang="ru-RU" b="1" kern="5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Calibri"/>
                <a:cs typeface="Times New Roman"/>
              </a:rPr>
              <a:t>на каком этапе </a:t>
            </a:r>
            <a:r>
              <a:rPr lang="ru-RU" b="1" kern="5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Calibri"/>
                <a:cs typeface="Times New Roman"/>
              </a:rPr>
              <a:t>Мирового круговорота </a:t>
            </a:r>
            <a:r>
              <a:rPr lang="ru-RU" b="1" kern="5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Calibri"/>
                <a:cs typeface="Times New Roman"/>
              </a:rPr>
              <a:t>воды происходит ее загрязнение.</a:t>
            </a:r>
          </a:p>
          <a:p>
            <a:pPr marL="0" indent="0">
              <a:buNone/>
            </a:pPr>
            <a:r>
              <a:rPr lang="ru-RU" sz="3000" b="1" dirty="0" smtClean="0">
                <a:solidFill>
                  <a:srgbClr val="002060"/>
                </a:solidFill>
              </a:rPr>
              <a:t>                            ЗАДАЧИ</a:t>
            </a:r>
          </a:p>
          <a:p>
            <a:r>
              <a:rPr lang="ru-RU" sz="3000" dirty="0"/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Смоделировать в опытно-экспериментальной части каждый этап Мирового круговорота воды.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Определить источники загрязнение воды в процессе Мирового круговорота воды в природе.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3000" dirty="0" smtClean="0"/>
          </a:p>
          <a:p>
            <a:pPr marL="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68093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40568" y="0"/>
            <a:ext cx="8147248" cy="1210146"/>
          </a:xfrm>
        </p:spPr>
        <p:txBody>
          <a:bodyPr/>
          <a:lstStyle/>
          <a:p>
            <a:pPr algn="ctr"/>
            <a:r>
              <a:rPr lang="ru-RU" dirty="0" smtClean="0"/>
              <a:t>                   </a:t>
            </a:r>
            <a:r>
              <a:rPr lang="ru-RU" sz="3600" b="1" dirty="0" smtClean="0">
                <a:solidFill>
                  <a:srgbClr val="002060"/>
                </a:solidFill>
              </a:rPr>
              <a:t>Актуальность проекта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7467600" cy="4341096"/>
          </a:xfrm>
        </p:spPr>
        <p:txBody>
          <a:bodyPr/>
          <a:lstStyle/>
          <a:p>
            <a:pPr lvl="0" algn="just"/>
            <a:r>
              <a:rPr lang="ru-RU" b="1" dirty="0"/>
              <a:t>А</a:t>
            </a:r>
            <a:r>
              <a:rPr lang="ru-RU" b="1" dirty="0" smtClean="0"/>
              <a:t>ктуальность </a:t>
            </a:r>
            <a:r>
              <a:rPr lang="ru-RU" b="1" dirty="0"/>
              <a:t>данной проблемы обусловлена тем, что загрязнение окружающей среды, а в частности, </a:t>
            </a:r>
            <a:r>
              <a:rPr lang="ru-RU" b="1" dirty="0" smtClean="0"/>
              <a:t> ресурсов пресной воды Земли </a:t>
            </a:r>
            <a:r>
              <a:rPr lang="ru-RU" b="1" dirty="0"/>
              <a:t>является важнейшей глобальной экологической проблемой человечества.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2527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1. Понятие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«Круговорот воды в природе»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2004965"/>
            <a:ext cx="7467600" cy="4873752"/>
          </a:xfrm>
        </p:spPr>
        <p:txBody>
          <a:bodyPr/>
          <a:lstStyle/>
          <a:p>
            <a:pPr algn="just"/>
            <a:r>
              <a:rPr lang="ru-RU" b="1" dirty="0"/>
              <a:t>Круговорот воды в природе (гидрологический </a:t>
            </a:r>
            <a:r>
              <a:rPr lang="ru-RU" b="1" dirty="0" smtClean="0"/>
              <a:t>цикл)</a:t>
            </a:r>
            <a:r>
              <a:rPr lang="ru-RU" dirty="0"/>
              <a:t> </a:t>
            </a:r>
            <a:r>
              <a:rPr lang="ru-RU" dirty="0" smtClean="0"/>
              <a:t>- процесс </a:t>
            </a:r>
            <a:r>
              <a:rPr lang="ru-RU" dirty="0"/>
              <a:t>циклического перемещения воды в земной биосфере. Состоит из испарения воды, переноса паров воздушными течениями, их конденсации, атмосферных осадков и переноса воды в реках и других водоёмах. Большая часть воды испаряется с поверхности Мирового океана.</a:t>
            </a:r>
          </a:p>
        </p:txBody>
      </p:sp>
    </p:spTree>
    <p:extLst>
      <p:ext uri="{BB962C8B-B14F-4D97-AF65-F5344CB8AC3E}">
        <p14:creationId xmlns:p14="http://schemas.microsoft.com/office/powerpoint/2010/main" val="3190333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2. Виды круговоротов воды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/>
              <a:t>Различают несколько видов круговоротов воды в природе:</a:t>
            </a:r>
          </a:p>
          <a:p>
            <a:pPr algn="just"/>
            <a:r>
              <a:rPr lang="ru-RU" dirty="0"/>
              <a:t> </a:t>
            </a:r>
            <a:r>
              <a:rPr lang="ru-RU" b="1" dirty="0" smtClean="0"/>
              <a:t>Большой</a:t>
            </a:r>
            <a:r>
              <a:rPr lang="ru-RU" b="1" dirty="0"/>
              <a:t>, или </a:t>
            </a:r>
            <a:r>
              <a:rPr lang="ru-RU" b="1" dirty="0" smtClean="0"/>
              <a:t>Мировой</a:t>
            </a:r>
            <a:r>
              <a:rPr lang="ru-RU" b="1" dirty="0"/>
              <a:t>, круговоро</a:t>
            </a:r>
            <a:r>
              <a:rPr lang="ru-RU" dirty="0"/>
              <a:t>т </a:t>
            </a:r>
            <a:r>
              <a:rPr lang="ru-RU" dirty="0" smtClean="0"/>
              <a:t>- </a:t>
            </a:r>
            <a:r>
              <a:rPr lang="ru-RU" dirty="0"/>
              <a:t>водяной пар, образовавшийся над поверхностью океанов, переносится ветрами на материки, выпадает там в виде атмосферных осадков и возвращается в океан в виде стока. В этом процессе изменяется качество воды: при испарении соленая морская вода превращается в пресную, а загрязненная — очищается. </a:t>
            </a:r>
          </a:p>
          <a:p>
            <a:pPr algn="just"/>
            <a:r>
              <a:rPr lang="ru-RU" b="1" dirty="0"/>
              <a:t>  Малый, или океанический, круговорот </a:t>
            </a:r>
            <a:r>
              <a:rPr lang="ru-RU" dirty="0" smtClean="0"/>
              <a:t>- водяной </a:t>
            </a:r>
            <a:r>
              <a:rPr lang="ru-RU" dirty="0"/>
              <a:t>пар, образовавшийся над поверхностью океана, сконденсируется и выпадает в виде осадков снова в океан.</a:t>
            </a:r>
          </a:p>
          <a:p>
            <a:pPr algn="just"/>
            <a:r>
              <a:rPr lang="ru-RU" dirty="0"/>
              <a:t>  </a:t>
            </a:r>
            <a:r>
              <a:rPr lang="ru-RU" b="1" dirty="0"/>
              <a:t>Внутриконтинентальный круговорот </a:t>
            </a:r>
            <a:r>
              <a:rPr lang="ru-RU" dirty="0" smtClean="0"/>
              <a:t>- вода</a:t>
            </a:r>
            <a:r>
              <a:rPr lang="ru-RU" dirty="0"/>
              <a:t>, которая испарилась над поверхностью суши, опять выпадает на сушу в виде атмосферных осадков. </a:t>
            </a:r>
          </a:p>
        </p:txBody>
      </p:sp>
    </p:spTree>
    <p:extLst>
      <p:ext uri="{BB962C8B-B14F-4D97-AF65-F5344CB8AC3E}">
        <p14:creationId xmlns:p14="http://schemas.microsoft.com/office/powerpoint/2010/main" val="2480989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467600" cy="11430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3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</a:t>
            </a:r>
            <a:r>
              <a:rPr lang="ru-RU" b="1" dirty="0">
                <a:solidFill>
                  <a:srgbClr val="002060"/>
                </a:solidFill>
              </a:rPr>
              <a:t>Экспериментальная часть.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20338" y="836712"/>
            <a:ext cx="8700134" cy="5421216"/>
          </a:xfrm>
        </p:spPr>
        <p:txBody>
          <a:bodyPr/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sz="2000" kern="5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Круговорот воды осуществляется, благодаря способности воды переходить из одного агрегатного состояния в другое:</a:t>
            </a:r>
          </a:p>
          <a:p>
            <a:pPr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2000" kern="5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000" b="1" kern="5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процессу испарения </a:t>
            </a:r>
            <a:r>
              <a:rPr lang="ru-RU" sz="2000" kern="5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(перехода воды из жидкого в парообразное состояние);</a:t>
            </a:r>
          </a:p>
          <a:p>
            <a:pPr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2000" b="1" kern="5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процессу конденсации влаги </a:t>
            </a:r>
            <a:r>
              <a:rPr lang="ru-RU" sz="2000" kern="5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(перехода воды из газообразного в жидкое или твердое состояния</a:t>
            </a:r>
            <a:r>
              <a:rPr lang="ru-RU" sz="2000" kern="5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).</a:t>
            </a:r>
            <a:endParaRPr lang="ru-RU" sz="2000" b="1" kern="50" dirty="0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sz="2000" kern="50" dirty="0" smtClean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Причина </a:t>
            </a:r>
            <a:r>
              <a:rPr lang="ru-RU" sz="2000" kern="50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возникновения круговороты воды в природе – энергия Солнца.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3" t="3692" r="3103" b="13448"/>
          <a:stretch/>
        </p:blipFill>
        <p:spPr bwMode="auto">
          <a:xfrm>
            <a:off x="2267743" y="3441548"/>
            <a:ext cx="4896545" cy="3288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4667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-1427"/>
            <a:ext cx="7467600" cy="1143000"/>
          </a:xfrm>
        </p:spPr>
        <p:txBody>
          <a:bodyPr/>
          <a:lstStyle/>
          <a:p>
            <a:r>
              <a:rPr lang="ru-RU" b="1" kern="5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Опыт №1. Испарение и конденсация.</a:t>
            </a:r>
            <a:br>
              <a:rPr lang="ru-RU" b="1" kern="5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764704"/>
            <a:ext cx="8352928" cy="570924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kern="5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Водяной пар поднимается в верхние слоя атмосферы, и чем дальше от земной поверхности, тем ниже температурные показатели. Пар, столкнувшись с холодными воздушными потоками, остывает, охлаждается, вода конденсируется, образуются облака. </a:t>
            </a:r>
            <a:endParaRPr lang="ru-RU" sz="2000" kern="50" dirty="0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kern="50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Описание опыта 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Нагреем воду до 100ºС, то есть до температуры кипения воды, и спустя несколько секунд образуется паровое облако. </a:t>
            </a:r>
          </a:p>
          <a:p>
            <a:pPr marL="0" indent="0" algn="just">
              <a:buNone/>
            </a:pPr>
            <a:endParaRPr lang="ru-RU" sz="2000" b="1" kern="50" dirty="0" smtClean="0">
              <a:solidFill>
                <a:srgbClr val="00206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b="1" kern="50" dirty="0">
              <a:solidFill>
                <a:srgbClr val="00206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Сюда фото</a:t>
            </a:r>
          </a:p>
          <a:p>
            <a:pPr marL="0" indent="0" algn="just">
              <a:buNone/>
            </a:pPr>
            <a:endParaRPr lang="ru-RU" sz="2000" b="1" kern="50" dirty="0">
              <a:solidFill>
                <a:srgbClr val="00206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Диана\Desktop\IMG_0605-24-04-17-07-4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798" y="3284984"/>
            <a:ext cx="428625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829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48680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Переворачиваю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холодную полую чашку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вверх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дном над паром, что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 собирать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нее конденсат, и тем самым показать принцип образования облаков и дождя</a:t>
            </a:r>
            <a:endParaRPr lang="ru-RU" sz="2000" kern="5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/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051720" y="3573016"/>
            <a:ext cx="29174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460" y="2292022"/>
            <a:ext cx="3333750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5516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196</TotalTime>
  <Words>964</Words>
  <Application>Microsoft Office PowerPoint</Application>
  <PresentationFormat>Экран (4:3)</PresentationFormat>
  <Paragraphs>70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Итоговый индивидуальный проект по теме: «Из океана до водопроводного крана»</vt:lpstr>
      <vt:lpstr>                          Введение </vt:lpstr>
      <vt:lpstr>                             Цель</vt:lpstr>
      <vt:lpstr>                   Актуальность проекта</vt:lpstr>
      <vt:lpstr>1. Понятие  «Круговорот воды в природе»</vt:lpstr>
      <vt:lpstr>2. Виды круговоротов воды</vt:lpstr>
      <vt:lpstr>3. Экспериментальная часть.</vt:lpstr>
      <vt:lpstr>Опыт №1. Испарение и конденсация. </vt:lpstr>
      <vt:lpstr>Презентация PowerPoint</vt:lpstr>
      <vt:lpstr>Презентация PowerPoint</vt:lpstr>
      <vt:lpstr>Опыт №2. Образование дождя. </vt:lpstr>
      <vt:lpstr>Опыт №3. Чистая или загрязненная?</vt:lpstr>
      <vt:lpstr>4. Вывод </vt:lpstr>
      <vt:lpstr>5. Заключение 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Диана</dc:creator>
  <cp:lastModifiedBy>САША</cp:lastModifiedBy>
  <cp:revision>19</cp:revision>
  <dcterms:created xsi:type="dcterms:W3CDTF">2017-04-22T19:33:24Z</dcterms:created>
  <dcterms:modified xsi:type="dcterms:W3CDTF">2020-03-12T18:11:10Z</dcterms:modified>
</cp:coreProperties>
</file>